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33" Type="http://schemas.openxmlformats.org/officeDocument/2006/relationships/image" Target="../media/image36.png"/><Relationship Id="rId34" Type="http://schemas.openxmlformats.org/officeDocument/2006/relationships/image" Target="../media/image37.png"/><Relationship Id="rId35" Type="http://schemas.openxmlformats.org/officeDocument/2006/relationships/image" Target="../media/image38.png"/><Relationship Id="rId36" Type="http://schemas.openxmlformats.org/officeDocument/2006/relationships/image" Target="../media/image39.png"/><Relationship Id="rId37" Type="http://schemas.openxmlformats.org/officeDocument/2006/relationships/image" Target="../media/image40.png"/><Relationship Id="rId38" Type="http://schemas.openxmlformats.org/officeDocument/2006/relationships/image" Target="../media/image41.png"/><Relationship Id="rId39" Type="http://schemas.openxmlformats.org/officeDocument/2006/relationships/image" Target="../media/image42.png"/><Relationship Id="rId40" Type="http://schemas.openxmlformats.org/officeDocument/2006/relationships/image" Target="../media/image43.png"/><Relationship Id="rId41" Type="http://schemas.openxmlformats.org/officeDocument/2006/relationships/image" Target="../media/image44.png"/><Relationship Id="rId42" Type="http://schemas.openxmlformats.org/officeDocument/2006/relationships/image" Target="../media/image45.png"/><Relationship Id="rId43" Type="http://schemas.openxmlformats.org/officeDocument/2006/relationships/image" Target="../media/image4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Relationship Id="rId28" Type="http://schemas.openxmlformats.org/officeDocument/2006/relationships/image" Target="../media/image120.png"/><Relationship Id="rId29" Type="http://schemas.openxmlformats.org/officeDocument/2006/relationships/image" Target="../media/image121.png"/><Relationship Id="rId30" Type="http://schemas.openxmlformats.org/officeDocument/2006/relationships/image" Target="../media/image122.png"/><Relationship Id="rId31" Type="http://schemas.openxmlformats.org/officeDocument/2006/relationships/image" Target="../media/image123.png"/><Relationship Id="rId32" Type="http://schemas.openxmlformats.org/officeDocument/2006/relationships/image" Target="../media/image1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272" y="1701805"/>
            <a:ext cx="13815663" cy="26141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221" y="3966172"/>
            <a:ext cx="12796041" cy="8228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272" y="1701805"/>
            <a:ext cx="7742415" cy="25171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4943121" cy="1097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52208" cy="5543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4442295" cy="912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51468"/>
            <a:ext cx="4782308" cy="99337"/>
            <a:chOff x="5975011" y="6951468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51468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9143" y="4639299"/>
            <a:ext cx="709469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5714" y="6539535"/>
            <a:ext cx="3303950" cy="1258950"/>
            <a:chOff x="3485714" y="6539535"/>
            <a:chExt cx="3303950" cy="12589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5714" y="6539535"/>
              <a:ext cx="1192411" cy="1192411"/>
              <a:chOff x="3485714" y="6539535"/>
              <a:chExt cx="1192411" cy="1192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6539535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224" y="6702495"/>
              <a:ext cx="979658" cy="42925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8086" y="7099971"/>
              <a:ext cx="1929746" cy="8068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1026" y="6826279"/>
              <a:ext cx="733333" cy="595075"/>
              <a:chOff x="3751026" y="6826279"/>
              <a:chExt cx="733333" cy="5950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51026" y="6826279"/>
                <a:ext cx="733333" cy="59507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85714" y="7829542"/>
            <a:ext cx="3441820" cy="1232423"/>
            <a:chOff x="3485714" y="7829542"/>
            <a:chExt cx="3441820" cy="12324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85714" y="7829542"/>
              <a:ext cx="1192411" cy="1192411"/>
              <a:chOff x="3485714" y="7829542"/>
              <a:chExt cx="1192411" cy="11924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85714" y="7829542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4747" y="7992505"/>
              <a:ext cx="980136" cy="4292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9572" y="8391468"/>
              <a:ext cx="2082462" cy="77335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716432" y="8135594"/>
              <a:ext cx="738984" cy="600917"/>
              <a:chOff x="3716432" y="8135594"/>
              <a:chExt cx="738984" cy="600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6432" y="8135594"/>
                <a:ext cx="738984" cy="60091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85714" y="5219048"/>
            <a:ext cx="3355567" cy="1272417"/>
            <a:chOff x="3485714" y="5219048"/>
            <a:chExt cx="3355567" cy="127241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85714" y="5219048"/>
              <a:ext cx="1211040" cy="1211040"/>
              <a:chOff x="3485714" y="5219048"/>
              <a:chExt cx="1211040" cy="12110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85714" y="5219048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59213" y="5384555"/>
              <a:ext cx="992058" cy="43596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8002" y="5788241"/>
              <a:ext cx="1900557" cy="81949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756368" y="5533115"/>
              <a:ext cx="746620" cy="607127"/>
              <a:chOff x="3756368" y="5533115"/>
              <a:chExt cx="746620" cy="6071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56368" y="5533115"/>
                <a:ext cx="746620" cy="60712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66831" y="2966039"/>
            <a:ext cx="3802067" cy="9129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328759" y="5680386"/>
            <a:ext cx="1207183" cy="1207183"/>
            <a:chOff x="9328759" y="5680386"/>
            <a:chExt cx="1207183" cy="12071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28759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44773" y="6086344"/>
            <a:ext cx="959528" cy="4799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263595" y="5680386"/>
            <a:ext cx="1207183" cy="1207183"/>
            <a:chOff x="11263595" y="5680386"/>
            <a:chExt cx="1207183" cy="120718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3595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76382" y="6097391"/>
            <a:ext cx="1052206" cy="46170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88974" y="5680386"/>
            <a:ext cx="1207183" cy="1207183"/>
            <a:chOff x="13188974" y="5680386"/>
            <a:chExt cx="1207183" cy="12071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88974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306477" y="6087868"/>
            <a:ext cx="828024" cy="4617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123810" y="5685115"/>
            <a:ext cx="1207183" cy="1207183"/>
            <a:chOff x="15123810" y="5685115"/>
            <a:chExt cx="1207183" cy="12071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123810" y="5685115"/>
              <a:ext cx="1207183" cy="120718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36572" y="6087868"/>
            <a:ext cx="828024" cy="46170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34715" y="7115801"/>
            <a:ext cx="1525698" cy="6444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72337" y="8124780"/>
            <a:ext cx="5137248" cy="982670"/>
            <a:chOff x="10272337" y="8124780"/>
            <a:chExt cx="5137248" cy="98267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72337" y="8124780"/>
                <a:ext cx="5137248" cy="98267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46686" y="8379477"/>
              <a:ext cx="2121128" cy="53804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964858" y="7115801"/>
            <a:ext cx="1715979" cy="34284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894953" y="7115801"/>
            <a:ext cx="1632743" cy="64446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825048" y="7115801"/>
            <a:ext cx="1799215" cy="34284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709002" y="5924446"/>
            <a:ext cx="535301" cy="82283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625885" y="5943493"/>
            <a:ext cx="535301" cy="82283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562479" y="5924446"/>
            <a:ext cx="535301" cy="82283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652897" y="4695708"/>
            <a:ext cx="808209" cy="109711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583005" y="4702102"/>
            <a:ext cx="766153" cy="109711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513112" y="4702102"/>
            <a:ext cx="765543" cy="109711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443219" y="4702102"/>
            <a:ext cx="753353" cy="109711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058649" y="3727544"/>
            <a:ext cx="1645421" cy="4571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588" y="1131756"/>
            <a:ext cx="2168010" cy="16165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2886" y="1229714"/>
            <a:ext cx="9453107" cy="7941912"/>
            <a:chOff x="7792886" y="1229714"/>
            <a:chExt cx="9453107" cy="79419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2888" y="1149716"/>
              <a:ext cx="7752949" cy="216166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2888" y="3073250"/>
              <a:ext cx="4004167" cy="216166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2897" y="5229716"/>
              <a:ext cx="5507672" cy="218195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2145" y="7091678"/>
              <a:ext cx="3531848" cy="21819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29527" y="801240"/>
            <a:ext cx="6475295" cy="3362750"/>
            <a:chOff x="11229527" y="801240"/>
            <a:chExt cx="6475295" cy="33627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9527" y="801240"/>
              <a:ext cx="6475295" cy="33627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1173" y="1253516"/>
            <a:ext cx="2717953" cy="2694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1093954"/>
            <a:ext cx="2993831" cy="16373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8242" y="4623887"/>
            <a:ext cx="5777864" cy="4706950"/>
            <a:chOff x="11578242" y="4623887"/>
            <a:chExt cx="5777864" cy="47069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1689" y="4554086"/>
              <a:ext cx="5676702" cy="91649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2786" y="5727968"/>
              <a:ext cx="3265320" cy="12595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6021" y="8585776"/>
              <a:ext cx="4755444" cy="85143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578242" y="7432886"/>
              <a:ext cx="4088028" cy="89840"/>
              <a:chOff x="11578242" y="7432886"/>
              <a:chExt cx="4088028" cy="898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578242" y="7432886"/>
                <a:ext cx="4088028" cy="8984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38354" y="8089359"/>
              <a:ext cx="1862005" cy="4786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5384" y="5224399"/>
              <a:ext cx="2801783" cy="4265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171" y="3315471"/>
            <a:ext cx="757722" cy="4400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0667" y="3320279"/>
            <a:ext cx="2039867" cy="29448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2301" y="2614354"/>
            <a:ext cx="1165788" cy="6470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2171" y="5838030"/>
            <a:ext cx="1085567" cy="4400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2602" y="5841980"/>
            <a:ext cx="2574209" cy="39385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76541" y="3257750"/>
            <a:ext cx="1755921" cy="993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12664" y="3267682"/>
            <a:ext cx="4052024" cy="39385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2175" y="6757508"/>
            <a:ext cx="1810145" cy="99303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13152" y="6793152"/>
            <a:ext cx="1948286" cy="9930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76541" y="7674074"/>
            <a:ext cx="2024222" cy="4459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04562" y="7621886"/>
            <a:ext cx="2467430" cy="2343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11429"/>
            <a:ext cx="8007670" cy="10677036"/>
            <a:chOff x="10278044" y="-111429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11429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998792"/>
            <a:ext cx="4070439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1044" y="7936893"/>
            <a:ext cx="1377480" cy="12012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0350" y="1287549"/>
            <a:ext cx="449535" cy="296949"/>
            <a:chOff x="12970350" y="1287549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0350" y="1287549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7051" y="1413802"/>
            <a:ext cx="4896260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8689" y="8123415"/>
            <a:ext cx="2977975" cy="14806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2398922"/>
            <a:ext cx="8007670" cy="22964529"/>
            <a:chOff x="10278044" y="-12398922"/>
            <a:chExt cx="8007670" cy="22964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2398922"/>
              <a:ext cx="8007670" cy="22964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273" y="1041050"/>
            <a:ext cx="4896260" cy="15999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6658" y="8148430"/>
            <a:ext cx="1193104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04997" y="758425"/>
            <a:ext cx="449535" cy="296949"/>
            <a:chOff x="14004997" y="758425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4997" y="758425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87051" y="824346"/>
            <a:ext cx="3244618" cy="16272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83926" y="8103997"/>
            <a:ext cx="1670928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5238" y="4163984"/>
            <a:ext cx="9932639" cy="504327"/>
            <a:chOff x="6095238" y="4163984"/>
            <a:chExt cx="9932639" cy="504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238" y="4163984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5238" y="4163984"/>
            <a:ext cx="2362474" cy="504327"/>
            <a:chOff x="6095238" y="4163984"/>
            <a:chExt cx="2362474" cy="504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163984"/>
              <a:ext cx="2362474" cy="504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7712" y="4163984"/>
            <a:ext cx="4186978" cy="504327"/>
            <a:chOff x="8457712" y="4163984"/>
            <a:chExt cx="4186978" cy="5043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712" y="4163984"/>
              <a:ext cx="4186978" cy="504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0045" y="4163984"/>
            <a:ext cx="3441400" cy="504327"/>
            <a:chOff x="12610045" y="4163984"/>
            <a:chExt cx="3441400" cy="504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0045" y="4163984"/>
              <a:ext cx="3441400" cy="504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7076" y="3103378"/>
            <a:ext cx="1645524" cy="156837"/>
            <a:chOff x="7357076" y="3103378"/>
            <a:chExt cx="1645524" cy="1568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357076" y="3103378"/>
              <a:ext cx="1645524" cy="156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8500" y="1257309"/>
            <a:ext cx="1142676" cy="1142676"/>
            <a:chOff x="7608500" y="1257309"/>
            <a:chExt cx="1142676" cy="11426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8500" y="1257309"/>
              <a:ext cx="1142676" cy="11426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0885" y="1496952"/>
            <a:ext cx="1080093" cy="7221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135027" y="1255602"/>
            <a:ext cx="1142676" cy="1142676"/>
            <a:chOff x="15135027" y="1255602"/>
            <a:chExt cx="1142676" cy="11426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35027" y="1255602"/>
              <a:ext cx="1142676" cy="11426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57413" y="1618117"/>
            <a:ext cx="1044255" cy="4161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109961" y="5502185"/>
            <a:ext cx="9932639" cy="504327"/>
            <a:chOff x="6109961" y="5502185"/>
            <a:chExt cx="9932639" cy="5043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9961" y="5502185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73999" y="5487810"/>
            <a:ext cx="1887758" cy="504327"/>
            <a:chOff x="6073999" y="5487810"/>
            <a:chExt cx="1887758" cy="5043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3999" y="5487810"/>
              <a:ext cx="1887758" cy="5043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82996" y="5502185"/>
            <a:ext cx="3459834" cy="504327"/>
            <a:chOff x="7982996" y="5502185"/>
            <a:chExt cx="3459834" cy="5043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82996" y="5502185"/>
              <a:ext cx="3459834" cy="5043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42830" y="5502185"/>
            <a:ext cx="4623338" cy="504327"/>
            <a:chOff x="11442830" y="5502185"/>
            <a:chExt cx="4623338" cy="5043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42830" y="5502185"/>
              <a:ext cx="4623338" cy="5043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42898" y="5569348"/>
            <a:ext cx="858375" cy="3597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28885" y="4231146"/>
            <a:ext cx="858375" cy="3597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92811" y="4231146"/>
            <a:ext cx="858375" cy="3597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18811" y="4231146"/>
            <a:ext cx="858375" cy="3597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107534" y="5569348"/>
            <a:ext cx="858375" cy="3597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97154" y="5569348"/>
            <a:ext cx="858375" cy="3597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36795" y="6921689"/>
            <a:ext cx="1695978" cy="156837"/>
            <a:chOff x="14936795" y="6921689"/>
            <a:chExt cx="1695978" cy="1568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4936795" y="6921689"/>
              <a:ext cx="1695978" cy="15683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26842" y="2545518"/>
            <a:ext cx="980346" cy="8217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019156" y="2545518"/>
            <a:ext cx="980346" cy="8217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51889" y="2545518"/>
            <a:ext cx="980346" cy="82178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924766" y="6124070"/>
            <a:ext cx="980346" cy="82178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77318" y="6124070"/>
            <a:ext cx="980346" cy="82178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609699" y="6124070"/>
            <a:ext cx="980346" cy="82178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0090" y="8297419"/>
            <a:ext cx="1352954" cy="39428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99617" y="943350"/>
            <a:ext cx="3819651" cy="26435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213446" y="7852090"/>
            <a:ext cx="1142676" cy="1142676"/>
            <a:chOff x="15213446" y="7852090"/>
            <a:chExt cx="1142676" cy="114267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213446" y="7852090"/>
              <a:ext cx="1142676" cy="114267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227223" y="8097480"/>
            <a:ext cx="1080093" cy="73390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2021-05-31T20:23:34Z</dcterms:created>
  <dcterms:modified xsi:type="dcterms:W3CDTF">2021-05-31T20:23:34Z</dcterms:modified>
</cp:coreProperties>
</file>